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62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68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21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55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59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71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82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7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0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81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43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9423-6451-45B3-A86B-B63CEA6471EA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23085-2C67-4F28-BBC3-AE6077A011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62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990" y="1708014"/>
            <a:ext cx="3708493" cy="194926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861" y="96807"/>
            <a:ext cx="4544880" cy="171707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8829" y="3647712"/>
            <a:ext cx="1905000" cy="133453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4701" y="2254650"/>
            <a:ext cx="2038865" cy="149356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5968" y="189625"/>
            <a:ext cx="3988581" cy="198232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20" y="110383"/>
            <a:ext cx="3445156" cy="194223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962" y="2052618"/>
            <a:ext cx="2074278" cy="1567884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3827" y="5044774"/>
            <a:ext cx="1049500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78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 Offer</dc:creator>
  <cp:lastModifiedBy>Lu Offer</cp:lastModifiedBy>
  <cp:revision>6</cp:revision>
  <dcterms:created xsi:type="dcterms:W3CDTF">2017-06-28T12:29:00Z</dcterms:created>
  <dcterms:modified xsi:type="dcterms:W3CDTF">2017-06-28T18:56:51Z</dcterms:modified>
</cp:coreProperties>
</file>