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B9423-6451-45B3-A86B-B63CEA6471EA}" type="datetimeFigureOut">
              <a:rPr lang="pt-BR" smtClean="0"/>
              <a:t>28/06/2017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23085-2C67-4F28-BBC3-AE6077A0112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436233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B9423-6451-45B3-A86B-B63CEA6471EA}" type="datetimeFigureOut">
              <a:rPr lang="pt-BR" smtClean="0"/>
              <a:t>28/06/2017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23085-2C67-4F28-BBC3-AE6077A0112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586811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B9423-6451-45B3-A86B-B63CEA6471EA}" type="datetimeFigureOut">
              <a:rPr lang="pt-BR" smtClean="0"/>
              <a:t>28/06/2017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23085-2C67-4F28-BBC3-AE6077A0112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162164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B9423-6451-45B3-A86B-B63CEA6471EA}" type="datetimeFigureOut">
              <a:rPr lang="pt-BR" smtClean="0"/>
              <a:t>28/06/2017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23085-2C67-4F28-BBC3-AE6077A0112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535500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B9423-6451-45B3-A86B-B63CEA6471EA}" type="datetimeFigureOut">
              <a:rPr lang="pt-BR" smtClean="0"/>
              <a:t>28/06/2017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23085-2C67-4F28-BBC3-AE6077A0112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025972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B9423-6451-45B3-A86B-B63CEA6471EA}" type="datetimeFigureOut">
              <a:rPr lang="pt-BR" smtClean="0"/>
              <a:t>28/06/2017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23085-2C67-4F28-BBC3-AE6077A0112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777103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B9423-6451-45B3-A86B-B63CEA6471EA}" type="datetimeFigureOut">
              <a:rPr lang="pt-BR" smtClean="0"/>
              <a:t>28/06/2017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23085-2C67-4F28-BBC3-AE6077A0112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698271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B9423-6451-45B3-A86B-B63CEA6471EA}" type="datetimeFigureOut">
              <a:rPr lang="pt-BR" smtClean="0"/>
              <a:t>28/06/2017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23085-2C67-4F28-BBC3-AE6077A0112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637050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B9423-6451-45B3-A86B-B63CEA6471EA}" type="datetimeFigureOut">
              <a:rPr lang="pt-BR" smtClean="0"/>
              <a:t>28/06/2017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23085-2C67-4F28-BBC3-AE6077A0112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69008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B9423-6451-45B3-A86B-B63CEA6471EA}" type="datetimeFigureOut">
              <a:rPr lang="pt-BR" smtClean="0"/>
              <a:t>28/06/2017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23085-2C67-4F28-BBC3-AE6077A0112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698190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B9423-6451-45B3-A86B-B63CEA6471EA}" type="datetimeFigureOut">
              <a:rPr lang="pt-BR" smtClean="0"/>
              <a:t>28/06/2017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23085-2C67-4F28-BBC3-AE6077A0112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854316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2B9423-6451-45B3-A86B-B63CEA6471EA}" type="datetimeFigureOut">
              <a:rPr lang="pt-BR" smtClean="0"/>
              <a:t>28/06/2017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D23085-2C67-4F28-BBC3-AE6077A0112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346265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49990" y="1708014"/>
            <a:ext cx="3708493" cy="1949269"/>
          </a:xfrm>
          <a:prstGeom prst="rect">
            <a:avLst/>
          </a:prstGeom>
        </p:spPr>
      </p:pic>
      <p:pic>
        <p:nvPicPr>
          <p:cNvPr id="8" name="Imagem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58861" y="96807"/>
            <a:ext cx="4544880" cy="1717073"/>
          </a:xfrm>
          <a:prstGeom prst="rect">
            <a:avLst/>
          </a:prstGeom>
        </p:spPr>
      </p:pic>
      <p:pic>
        <p:nvPicPr>
          <p:cNvPr id="9" name="Imagem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58829" y="3647712"/>
            <a:ext cx="1905000" cy="1334530"/>
          </a:xfrm>
          <a:prstGeom prst="rect">
            <a:avLst/>
          </a:prstGeom>
        </p:spPr>
      </p:pic>
      <p:pic>
        <p:nvPicPr>
          <p:cNvPr id="10" name="Imagem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534701" y="2254650"/>
            <a:ext cx="2038865" cy="1493565"/>
          </a:xfrm>
          <a:prstGeom prst="rect">
            <a:avLst/>
          </a:prstGeom>
        </p:spPr>
      </p:pic>
      <p:pic>
        <p:nvPicPr>
          <p:cNvPr id="7" name="Imagem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165968" y="189625"/>
            <a:ext cx="3988581" cy="1982323"/>
          </a:xfrm>
          <a:prstGeom prst="rect">
            <a:avLst/>
          </a:prstGeom>
        </p:spPr>
      </p:pic>
      <p:pic>
        <p:nvPicPr>
          <p:cNvPr id="11" name="Imagem 10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06220" y="110383"/>
            <a:ext cx="3445156" cy="1942235"/>
          </a:xfrm>
          <a:prstGeom prst="rect">
            <a:avLst/>
          </a:prstGeom>
        </p:spPr>
      </p:pic>
      <p:pic>
        <p:nvPicPr>
          <p:cNvPr id="13" name="Imagem 12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65962" y="2052618"/>
            <a:ext cx="2074278" cy="1567884"/>
          </a:xfrm>
          <a:prstGeom prst="rect">
            <a:avLst/>
          </a:prstGeom>
        </p:spPr>
      </p:pic>
      <p:pic>
        <p:nvPicPr>
          <p:cNvPr id="15" name="Imagem 14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963827" y="5044774"/>
            <a:ext cx="10495005" cy="1628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157860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387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do Office</vt:lpstr>
      <vt:lpstr>Apresentação do PowerPoint</vt:lpstr>
    </vt:vector>
  </TitlesOfParts>
  <Company>LG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Lu Offer</dc:creator>
  <cp:lastModifiedBy>Lu Offer</cp:lastModifiedBy>
  <cp:revision>6</cp:revision>
  <dcterms:created xsi:type="dcterms:W3CDTF">2017-06-28T12:29:00Z</dcterms:created>
  <dcterms:modified xsi:type="dcterms:W3CDTF">2017-06-28T18:56:51Z</dcterms:modified>
</cp:coreProperties>
</file>